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288" r:id="rId27"/>
    <p:sldId id="286" r:id="rId28"/>
    <p:sldId id="285" r:id="rId29"/>
    <p:sldId id="284" r:id="rId30"/>
    <p:sldId id="283" r:id="rId31"/>
    <p:sldId id="289" r:id="rId32"/>
    <p:sldId id="294" r:id="rId33"/>
    <p:sldId id="295" r:id="rId34"/>
    <p:sldId id="296" r:id="rId35"/>
    <p:sldId id="293" r:id="rId36"/>
    <p:sldId id="290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1C95D-AB82-4690-AF04-C358939DAD5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92A3D-B7EC-48B3-ACAA-58B5F2D1A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92A3D-B7EC-48B3-ACAA-58B5F2D1A7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1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0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7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7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9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3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0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25C0A0-4DBC-4674-873C-4A2F22401608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1/24/2017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1CFF951-6F9B-4E5B-8A47-14668C550EE2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6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_XvqwnGDko&amp;t=934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362200"/>
            <a:ext cx="7117180" cy="1470025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May Cause Miracles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711718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sz="3200" dirty="0" smtClean="0">
                <a:solidFill>
                  <a:schemeClr val="bg1"/>
                </a:solidFill>
              </a:rPr>
              <a:t>Written by Gabrielle Bernstein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  Workshop Led by Kim Trotto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Week 3: Body Image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32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Real Reason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We feel bad when comparing is that we are separating from love (from the unconditional love that is our birthright, these comparisons create a huge divide from unconditional love)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Divide Brings	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1332" y="1676400"/>
            <a:ext cx="708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Unconscious guilt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Feels very deep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We feel it, even though unconscious, and want to numb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ego hooks us into fearful patterns from overeating and body dysmorphia to substance abuse and other unhealthy behaviors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Spiraling Down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Keeps us locked into fear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When we feel uncomfortable, we turn to fearful thoughts and behavior to avoid dealing with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Denial trick-if we deny our feelings, we go deeper into the fear and therefore heighten the ego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Fear is a Hungry Bottomless Pit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ego needs fear to survive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Abuse of our body becomes unconscious and addictive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My own example of food patterns where I found fear of not having enough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“Dis-ease”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fearful body image creates, dis-ease in our minds and therefore affects us physically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worst part is being stuck in trying to constantly find an outward solution for an inward condition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Examples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Overeating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Overdrinking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Obsessing about weight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Just some of the ways ego behavior manifests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Many other addictions 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Through Spiritual 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405" y="16764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Our bodies can begin to heal naturally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Take gentle care of our bodies with healthy food and movement is part of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Feeding ourselves loving thoughts, reinforces our miracle mind-set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Our </a:t>
            </a:r>
            <a:r>
              <a:rPr lang="en-US" sz="3200" dirty="0" smtClean="0">
                <a:solidFill>
                  <a:schemeClr val="bg1"/>
                </a:solidFill>
              </a:rPr>
              <a:t>spirits shine through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Which Master?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ACIM suggests our bodies can serve either our ego or our inner guide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Our inner guide sees the ego as a false illusion and uses our body for a learning tool  for deep growth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Bring it!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6764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Bring all physical illness to our –ing for healing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This leads to the true lessons in what the body is trying to teach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body transforms from the ego’s weapon into the –ings vehicle for healing and extending love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Paying Attention to How Our Thoughts Affect Our Body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Makes you more conscious of what you think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Whatever issues you have, overeating, heavy drinking, drug abusing, or something else, you will come to know a fresh freedom!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Meditation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hlinkClick r:id="rId2"/>
              </a:rPr>
              <a:t>Meditation Music </a:t>
            </a:r>
            <a:r>
              <a:rPr lang="en-US" dirty="0" err="1">
                <a:solidFill>
                  <a:prstClr val="black"/>
                </a:solidFill>
                <a:hlinkClick r:id="rId2"/>
              </a:rPr>
              <a:t>Youtube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04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9746" y="1066800"/>
            <a:ext cx="7125113" cy="9244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When You Change Your Mind About Your Body, Your Body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28194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body’s purpose shifts too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Seeing your body as love, helps you learn how to use it as a communication device for sharing that love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Healing the Body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miracle mind-set does not deny physical illness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It expresses a new way of perceiving the condition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Key principal is welcoming your –ing in for healing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Many Miracles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Applying the thought system that your mind can help in healing the body can bring many miracles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Not that physical condition disappears (sometimes it does)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You are guided to exactly what you need for healing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Spirit Works Through Others For Your Benefit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real miracle is that you allow the Universe to guide you to creative opportunities for healing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Recently, I heard about praying into vaccines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You may be guided to a book that helps you to heal your mind and body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Spirit Working Through Others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I believe spirit works through doctors and healers of all kinds to guide your healing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ego can block guidance toward the right healing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Thinking with love, invites spirit to work through others to heal on your behalf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Root Cause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This week we will be guided to address the root cause of all illness and destructive body behavior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Bringing these roots to the surface for healing, brings relief in knowing there is a way out of fear-based patterns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Pay Attention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To guidance and trust that spirit is working on your behalf and guiding you to all you need to heal.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ACIM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Says a miracle is a shift from body identification to spirit identification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Surrender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Surrender your thoughts to the care of your inner guide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Spirit removes the limitations of the body and awakens your awareness of miracles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Helping you remember who you truly are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Week Ahead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15 Witness how your fear has created your body image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16 Surrender to the willingness to see your body in a new light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17 Choose a more loving perspective of your body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18 Gratitude-Focus on what you love about your body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812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Our bodies are a vehicle for spiritual growth and healing.</a:t>
            </a:r>
            <a:endParaRPr lang="en-US" sz="3200" dirty="0">
              <a:solidFill>
                <a:prstClr val="white"/>
              </a:solidFill>
            </a:endParaRPr>
          </a:p>
          <a:p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Week Ahead Continued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19 Forgiving yourself for the way you have treated your body- Super healing!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20 Awaken your miracle mind-set of love, a huge shift in body perception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21 Reflect &amp; Prepare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Week Ahead Continued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19 Forgiving yourself for the way you have treated your body- Super healing!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Day 20 Awaken your miracle mind-set of love, a huge shift in body perception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Lessons in the Week Ahead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457" y="1600200"/>
            <a:ext cx="708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“The body appears to be </a:t>
            </a:r>
            <a:r>
              <a:rPr lang="en-US" sz="3200" dirty="0" err="1" smtClean="0">
                <a:solidFill>
                  <a:prstClr val="white"/>
                </a:solidFill>
              </a:rPr>
              <a:t>larely</a:t>
            </a:r>
            <a:r>
              <a:rPr lang="en-US" sz="3200" dirty="0" smtClean="0">
                <a:solidFill>
                  <a:prstClr val="white"/>
                </a:solidFill>
              </a:rPr>
              <a:t> self-motivated and independent, yet it actually responds only to the intentions of the mind….If the mind accepts the Holy Spirit’s [</a:t>
            </a:r>
            <a:r>
              <a:rPr lang="en-US" sz="3200" dirty="0" err="1" smtClean="0">
                <a:solidFill>
                  <a:prstClr val="white"/>
                </a:solidFill>
              </a:rPr>
              <a:t>ing’s</a:t>
            </a:r>
            <a:r>
              <a:rPr lang="en-US" sz="3200" dirty="0" smtClean="0">
                <a:solidFill>
                  <a:prstClr val="white"/>
                </a:solidFill>
              </a:rPr>
              <a:t>] purpose for it instead…its kindly light shows all things from another point of view…”ACIM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Lessons in the Week Ahead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457" y="1600200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Your body’s true purpose: to be a messenger for love.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presence of fear is merely the absence of love.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 prayer to use: “Inner Guide, please speak through me and use my body as a vehicle for love.”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4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Lessons in the Week Ahead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457" y="16002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“People have a hard time letting go of their suffering.  Out of fear of the unknown, they prefer suffering that is familiar.” </a:t>
            </a:r>
            <a:r>
              <a:rPr lang="en-US" sz="3200" dirty="0" err="1" smtClean="0">
                <a:solidFill>
                  <a:prstClr val="white"/>
                </a:solidFill>
              </a:rPr>
              <a:t>Thich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Nhat</a:t>
            </a:r>
            <a:r>
              <a:rPr lang="en-US" sz="3200" smtClean="0">
                <a:solidFill>
                  <a:prstClr val="white"/>
                </a:solidFill>
              </a:rPr>
              <a:t> Hanh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125113" cy="9244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 and Answers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1981200"/>
            <a:ext cx="7125113" cy="9244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Nature Spirit Card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125113" cy="9244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Closing Meditation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77358" cy="9244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Spirits Having a Human Experience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“Our bodies are learning devices to connect to our true essence, love.” MCM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We are here in body to transcend fear and communicate love.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Ego and The Body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Convinced us that we are fat, tall, short, black, white, sick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Compares to other bodies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Wants us to use the body to get more from the world, could be sex, money, success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Experiencing through Ego’s Eyes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Most of us have had negative thoughts about our bodies at some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Often kicks up feelings of inadequacy and separateness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When we give in, we have low-level thoughts, which negatively affects our own energy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Leads 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energy from the negative thoughts seeping into our body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worst form of this manifests as illness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Reinforcing fear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This fear is like a mind virus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Eventually it can take over our bodies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Understanding Our 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When we see how energy affects us, we can see how spiritual healing supports physical healing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Course’s </a:t>
            </a:r>
            <a:r>
              <a:rPr lang="en-US" dirty="0" smtClean="0">
                <a:solidFill>
                  <a:schemeClr val="bg1"/>
                </a:solidFill>
              </a:rPr>
              <a:t>Perspective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1970314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When we judge our body or attack it by comparing it to other bodies, we separate from our true state, love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Body comparison is silly, a pelican doesn’t compare itself to a seagull and think he should be slimmer</a:t>
            </a:r>
          </a:p>
        </p:txBody>
      </p:sp>
    </p:spTree>
    <p:extLst>
      <p:ext uri="{BB962C8B-B14F-4D97-AF65-F5344CB8AC3E}">
        <p14:creationId xmlns:p14="http://schemas.microsoft.com/office/powerpoint/2010/main" val="39260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ring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8119</TotalTime>
  <Words>1199</Words>
  <Application>Microsoft Office PowerPoint</Application>
  <PresentationFormat>On-screen Show (4:3)</PresentationFormat>
  <Paragraphs>122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1_Spring</vt:lpstr>
      <vt:lpstr>May Cause Miracles</vt:lpstr>
      <vt:lpstr>Meditation</vt:lpstr>
      <vt:lpstr>PowerPoint Presentation</vt:lpstr>
      <vt:lpstr>Spirits Having a Human Experience</vt:lpstr>
      <vt:lpstr>Ego and The Body</vt:lpstr>
      <vt:lpstr>Experiencing through Ego’s Eyes</vt:lpstr>
      <vt:lpstr>This Leads To</vt:lpstr>
      <vt:lpstr>Understanding Our Energy</vt:lpstr>
      <vt:lpstr>The Course’s Perspective</vt:lpstr>
      <vt:lpstr>The Real Reason</vt:lpstr>
      <vt:lpstr>The Divide Brings  </vt:lpstr>
      <vt:lpstr>Spiraling Down</vt:lpstr>
      <vt:lpstr>Fear is a Hungry Bottomless Pit</vt:lpstr>
      <vt:lpstr>“Dis-ease”</vt:lpstr>
      <vt:lpstr>Examples </vt:lpstr>
      <vt:lpstr>Through Spiritual Practice</vt:lpstr>
      <vt:lpstr>Which Master?</vt:lpstr>
      <vt:lpstr>Bring it!</vt:lpstr>
      <vt:lpstr>Paying Attention to How Our Thoughts Affect Our Body</vt:lpstr>
      <vt:lpstr>When You Change Your Mind About Your Body, Your Body Changes</vt:lpstr>
      <vt:lpstr>Healing the Body </vt:lpstr>
      <vt:lpstr>Many Miracles</vt:lpstr>
      <vt:lpstr>Spirit Works Through Others For Your Benefit</vt:lpstr>
      <vt:lpstr>Spirit Working Through Others</vt:lpstr>
      <vt:lpstr>Root Cause</vt:lpstr>
      <vt:lpstr>Pay Attention</vt:lpstr>
      <vt:lpstr>ACIM</vt:lpstr>
      <vt:lpstr>Surrender</vt:lpstr>
      <vt:lpstr>The Week Ahead</vt:lpstr>
      <vt:lpstr>The Week Ahead Continued</vt:lpstr>
      <vt:lpstr>The Week Ahead Continued</vt:lpstr>
      <vt:lpstr>Lessons in the Week Ahead</vt:lpstr>
      <vt:lpstr>Lessons in the Week Ahead</vt:lpstr>
      <vt:lpstr>Lessons in the Week Ahead</vt:lpstr>
      <vt:lpstr>Questions and Answers</vt:lpstr>
      <vt:lpstr>Nature Spirit Card</vt:lpstr>
      <vt:lpstr>Closing Meditation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Cause Miracles</dc:title>
  <dc:creator>Kim</dc:creator>
  <cp:lastModifiedBy>Kim</cp:lastModifiedBy>
  <cp:revision>16</cp:revision>
  <dcterms:created xsi:type="dcterms:W3CDTF">2017-01-19T01:23:10Z</dcterms:created>
  <dcterms:modified xsi:type="dcterms:W3CDTF">2017-01-28T17:01:37Z</dcterms:modified>
</cp:coreProperties>
</file>